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16"/>
  </p:notesMasterIdLst>
  <p:handoutMasterIdLst>
    <p:handoutMasterId r:id="rId17"/>
  </p:handoutMasterIdLst>
  <p:sldIdLst>
    <p:sldId id="256" r:id="rId2"/>
    <p:sldId id="344" r:id="rId3"/>
    <p:sldId id="322" r:id="rId4"/>
    <p:sldId id="298" r:id="rId5"/>
    <p:sldId id="345" r:id="rId6"/>
    <p:sldId id="259" r:id="rId7"/>
    <p:sldId id="299" r:id="rId8"/>
    <p:sldId id="262" r:id="rId9"/>
    <p:sldId id="263" r:id="rId10"/>
    <p:sldId id="290" r:id="rId11"/>
    <p:sldId id="264" r:id="rId12"/>
    <p:sldId id="346" r:id="rId13"/>
    <p:sldId id="347" r:id="rId14"/>
    <p:sldId id="348" r:id="rId15"/>
  </p:sldIdLst>
  <p:sldSz cx="9144000" cy="6858000" type="screen4x3"/>
  <p:notesSz cx="7099300" cy="10234613"/>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8" y="11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4645" tIns="47323" rIns="94645" bIns="47323" numCol="1" anchor="t" anchorCtr="0" compatLnSpc="1">
            <a:prstTxWarp prst="textNoShape">
              <a:avLst/>
            </a:prstTxWarp>
          </a:bodyPr>
          <a:lstStyle>
            <a:lvl1pPr>
              <a:defRPr sz="1200">
                <a:latin typeface="Arial" pitchFamily="34" charset="0"/>
                <a:cs typeface="Arial" pitchFamily="34" charset="0"/>
              </a:defRPr>
            </a:lvl1pPr>
          </a:lstStyle>
          <a:p>
            <a:pPr>
              <a:defRPr/>
            </a:pPr>
            <a:endParaRPr lang="nl-NL"/>
          </a:p>
        </p:txBody>
      </p:sp>
      <p:sp>
        <p:nvSpPr>
          <p:cNvPr id="8397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4645" tIns="47323" rIns="94645" bIns="47323"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nl-NL"/>
          </a:p>
        </p:txBody>
      </p:sp>
      <p:sp>
        <p:nvSpPr>
          <p:cNvPr id="8397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4645" tIns="47323" rIns="94645" bIns="47323" numCol="1" anchor="b" anchorCtr="0" compatLnSpc="1">
            <a:prstTxWarp prst="textNoShape">
              <a:avLst/>
            </a:prstTxWarp>
          </a:bodyPr>
          <a:lstStyle>
            <a:lvl1pPr>
              <a:defRPr sz="1200">
                <a:latin typeface="Arial" pitchFamily="34" charset="0"/>
                <a:cs typeface="Arial" pitchFamily="34" charset="0"/>
              </a:defRPr>
            </a:lvl1pPr>
          </a:lstStyle>
          <a:p>
            <a:pPr>
              <a:defRPr/>
            </a:pPr>
            <a:endParaRPr lang="nl-NL"/>
          </a:p>
        </p:txBody>
      </p:sp>
      <p:sp>
        <p:nvSpPr>
          <p:cNvPr id="8397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4645" tIns="47323" rIns="94645" bIns="47323" numCol="1" anchor="b" anchorCtr="0" compatLnSpc="1">
            <a:prstTxWarp prst="textNoShape">
              <a:avLst/>
            </a:prstTxWarp>
          </a:bodyPr>
          <a:lstStyle>
            <a:lvl1pPr algn="r">
              <a:defRPr sz="1200"/>
            </a:lvl1pPr>
          </a:lstStyle>
          <a:p>
            <a:fld id="{4EC70FE6-894D-4586-8A05-DD6F3F81E8E3}" type="slidenum">
              <a:rPr lang="nl-NL" altLang="nl-NL"/>
              <a:pPr/>
              <a:t>‹nr.›</a:t>
            </a:fld>
            <a:endParaRPr lang="nl-NL" altLang="nl-NL"/>
          </a:p>
        </p:txBody>
      </p:sp>
    </p:spTree>
    <p:extLst>
      <p:ext uri="{BB962C8B-B14F-4D97-AF65-F5344CB8AC3E}">
        <p14:creationId xmlns:p14="http://schemas.microsoft.com/office/powerpoint/2010/main" val="2991629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4645" tIns="47323" rIns="94645" bIns="47323" numCol="1" anchor="t" anchorCtr="0" compatLnSpc="1">
            <a:prstTxWarp prst="textNoShape">
              <a:avLst/>
            </a:prstTxWarp>
          </a:bodyPr>
          <a:lstStyle>
            <a:lvl1pPr>
              <a:defRPr sz="1200">
                <a:latin typeface="Arial" pitchFamily="34" charset="0"/>
                <a:cs typeface="Arial" pitchFamily="34" charset="0"/>
              </a:defRPr>
            </a:lvl1pPr>
          </a:lstStyle>
          <a:p>
            <a:pPr>
              <a:defRPr/>
            </a:pPr>
            <a:endParaRPr lang="nl-NL"/>
          </a:p>
        </p:txBody>
      </p:sp>
      <p:sp>
        <p:nvSpPr>
          <p:cNvPr id="19459"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4645" tIns="47323" rIns="94645" bIns="47323"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nl-NL"/>
          </a:p>
        </p:txBody>
      </p:sp>
      <p:sp>
        <p:nvSpPr>
          <p:cNvPr id="37892" name="Rectangle 4"/>
          <p:cNvSpPr>
            <a:spLocks noGrp="1" noRot="1" noChangeAspect="1" noChangeArrowheads="1" noTextEdit="1"/>
          </p:cNvSpPr>
          <p:nvPr>
            <p:ph type="sldImg" idx="2"/>
          </p:nvPr>
        </p:nvSpPr>
        <p:spPr bwMode="auto">
          <a:xfrm>
            <a:off x="992188" y="766763"/>
            <a:ext cx="5118100"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711200" y="4862513"/>
            <a:ext cx="5678488" cy="4605337"/>
          </a:xfrm>
          <a:prstGeom prst="rect">
            <a:avLst/>
          </a:prstGeom>
          <a:noFill/>
          <a:ln w="9525">
            <a:noFill/>
            <a:miter lim="800000"/>
            <a:headEnd/>
            <a:tailEnd/>
          </a:ln>
          <a:effectLst/>
        </p:spPr>
        <p:txBody>
          <a:bodyPr vert="horz" wrap="square" lIns="94645" tIns="47323" rIns="94645" bIns="47323" numCol="1" anchor="t" anchorCtr="0" compatLnSpc="1">
            <a:prstTxWarp prst="textNoShape">
              <a:avLst/>
            </a:prstTxWarp>
          </a:bodyPr>
          <a:lstStyle/>
          <a:p>
            <a:pPr lvl="0"/>
            <a:r>
              <a:rPr lang="en-GB" noProof="0"/>
              <a:t>Klik om de opmaakprofielen van de modeltekst te bewerken</a:t>
            </a:r>
          </a:p>
          <a:p>
            <a:pPr lvl="1"/>
            <a:r>
              <a:rPr lang="en-GB" noProof="0"/>
              <a:t>Tweede niveau</a:t>
            </a:r>
          </a:p>
          <a:p>
            <a:pPr lvl="2"/>
            <a:r>
              <a:rPr lang="en-GB" noProof="0"/>
              <a:t>Derde niveau</a:t>
            </a:r>
          </a:p>
          <a:p>
            <a:pPr lvl="3"/>
            <a:r>
              <a:rPr lang="en-GB" noProof="0"/>
              <a:t>Vierde niveau</a:t>
            </a:r>
          </a:p>
          <a:p>
            <a:pPr lvl="4"/>
            <a:r>
              <a:rPr lang="en-GB" noProof="0"/>
              <a:t>Vijfde niveau</a:t>
            </a:r>
          </a:p>
        </p:txBody>
      </p:sp>
      <p:sp>
        <p:nvSpPr>
          <p:cNvPr id="19462"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4645" tIns="47323" rIns="94645" bIns="47323" numCol="1" anchor="b" anchorCtr="0" compatLnSpc="1">
            <a:prstTxWarp prst="textNoShape">
              <a:avLst/>
            </a:prstTxWarp>
          </a:bodyPr>
          <a:lstStyle>
            <a:lvl1pPr>
              <a:defRPr sz="1200">
                <a:latin typeface="Arial" pitchFamily="34" charset="0"/>
                <a:cs typeface="Arial" pitchFamily="34" charset="0"/>
              </a:defRPr>
            </a:lvl1pPr>
          </a:lstStyle>
          <a:p>
            <a:pPr>
              <a:defRPr/>
            </a:pPr>
            <a:endParaRPr lang="nl-NL"/>
          </a:p>
        </p:txBody>
      </p:sp>
      <p:sp>
        <p:nvSpPr>
          <p:cNvPr id="19463"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4645" tIns="47323" rIns="94645" bIns="47323" numCol="1" anchor="b" anchorCtr="0" compatLnSpc="1">
            <a:prstTxWarp prst="textNoShape">
              <a:avLst/>
            </a:prstTxWarp>
          </a:bodyPr>
          <a:lstStyle>
            <a:lvl1pPr algn="r">
              <a:defRPr sz="1200"/>
            </a:lvl1pPr>
          </a:lstStyle>
          <a:p>
            <a:fld id="{A10E2CFC-62ED-4005-8E37-B42A7224EE07}" type="slidenum">
              <a:rPr lang="en-GB" altLang="nl-NL"/>
              <a:pPr/>
              <a:t>‹nr.›</a:t>
            </a:fld>
            <a:endParaRPr lang="en-GB" altLang="nl-NL"/>
          </a:p>
        </p:txBody>
      </p:sp>
    </p:spTree>
    <p:extLst>
      <p:ext uri="{BB962C8B-B14F-4D97-AF65-F5344CB8AC3E}">
        <p14:creationId xmlns:p14="http://schemas.microsoft.com/office/powerpoint/2010/main" val="2909902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9864E69-6138-487A-8AEE-BAE15123529B}" type="slidenum">
              <a:rPr lang="en-GB" altLang="nl-NL"/>
              <a:pPr eaLnBrk="1" hangingPunct="1"/>
              <a:t>10</a:t>
            </a:fld>
            <a:endParaRPr lang="en-GB" altLang="nl-NL"/>
          </a:p>
        </p:txBody>
      </p:sp>
      <p:sp>
        <p:nvSpPr>
          <p:cNvPr id="38915" name="Rectangle 2"/>
          <p:cNvSpPr>
            <a:spLocks noGrp="1" noRot="1" noChangeAspect="1" noChangeArrowheads="1" noTextEdit="1"/>
          </p:cNvSpPr>
          <p:nvPr>
            <p:ph type="sldImg"/>
          </p:nvPr>
        </p:nvSpPr>
        <p:spPr>
          <a:xfrm>
            <a:off x="995363" y="769938"/>
            <a:ext cx="5108575" cy="3832225"/>
          </a:xfrm>
          <a:ln/>
        </p:spPr>
      </p:sp>
      <p:sp>
        <p:nvSpPr>
          <p:cNvPr id="38916" name="Rectangle 3"/>
          <p:cNvSpPr>
            <a:spLocks noGrp="1" noChangeArrowheads="1"/>
          </p:cNvSpPr>
          <p:nvPr>
            <p:ph type="body" idx="1"/>
          </p:nvPr>
        </p:nvSpPr>
        <p:spPr>
          <a:xfrm>
            <a:off x="946150" y="4860925"/>
            <a:ext cx="5207000" cy="4606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nl-N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3764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nl-NL"/>
              <a:t>Klik om de stijl te bewerken</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pPr>
              <a:defRPr/>
            </a:pPr>
            <a:endParaRPr lang="nl-NL"/>
          </a:p>
        </p:txBody>
      </p:sp>
      <p:sp>
        <p:nvSpPr>
          <p:cNvPr id="5" name="Footer Placeholder 4"/>
          <p:cNvSpPr>
            <a:spLocks noGrp="1"/>
          </p:cNvSpPr>
          <p:nvPr>
            <p:ph type="ftr" sz="quarter" idx="11"/>
          </p:nvPr>
        </p:nvSpPr>
        <p:spPr/>
        <p:txBody>
          <a:bodyPr/>
          <a:lstStyle/>
          <a:p>
            <a:pPr>
              <a:defRPr/>
            </a:pPr>
            <a:endParaRPr lang="nl-NL"/>
          </a:p>
        </p:txBody>
      </p:sp>
      <p:sp>
        <p:nvSpPr>
          <p:cNvPr id="6" name="Slide Number Placeholder 5"/>
          <p:cNvSpPr>
            <a:spLocks noGrp="1"/>
          </p:cNvSpPr>
          <p:nvPr>
            <p:ph type="sldNum" sz="quarter" idx="12"/>
          </p:nvPr>
        </p:nvSpPr>
        <p:spPr/>
        <p:txBody>
          <a:bodyPr/>
          <a:lstStyle/>
          <a:p>
            <a:fld id="{9F84813C-4DEA-4D0D-862C-9BC8E72D2470}" type="slidenum">
              <a:rPr lang="en-GB" altLang="nl-NL" smtClean="0"/>
              <a:pPr/>
              <a:t>‹nr.›</a:t>
            </a:fld>
            <a:endParaRPr lang="en-GB" altLang="nl-NL"/>
          </a:p>
        </p:txBody>
      </p:sp>
    </p:spTree>
    <p:extLst>
      <p:ext uri="{BB962C8B-B14F-4D97-AF65-F5344CB8AC3E}">
        <p14:creationId xmlns:p14="http://schemas.microsoft.com/office/powerpoint/2010/main" val="1313131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nl-NL"/>
              <a:t>Klik om de stijl te bewerken</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pPr>
              <a:defRPr/>
            </a:pPr>
            <a:endParaRPr lang="nl-NL"/>
          </a:p>
        </p:txBody>
      </p:sp>
      <p:sp>
        <p:nvSpPr>
          <p:cNvPr id="6" name="Footer Placeholder 5"/>
          <p:cNvSpPr>
            <a:spLocks noGrp="1"/>
          </p:cNvSpPr>
          <p:nvPr>
            <p:ph type="ftr" sz="quarter" idx="11"/>
          </p:nvPr>
        </p:nvSpPr>
        <p:spPr/>
        <p:txBody>
          <a:bodyPr/>
          <a:lstStyle/>
          <a:p>
            <a:pPr>
              <a:defRPr/>
            </a:pPr>
            <a:endParaRPr lang="nl-NL"/>
          </a:p>
        </p:txBody>
      </p:sp>
      <p:sp>
        <p:nvSpPr>
          <p:cNvPr id="7" name="Slide Number Placeholder 6"/>
          <p:cNvSpPr>
            <a:spLocks noGrp="1"/>
          </p:cNvSpPr>
          <p:nvPr>
            <p:ph type="sldNum" sz="quarter" idx="12"/>
          </p:nvPr>
        </p:nvSpPr>
        <p:spPr/>
        <p:txBody>
          <a:bodyPr/>
          <a:lstStyle/>
          <a:p>
            <a:fld id="{CAE515BC-9FDB-43BD-A093-AFFA0592F49D}" type="slidenum">
              <a:rPr lang="en-GB" altLang="nl-NL" smtClean="0"/>
              <a:pPr/>
              <a:t>‹nr.›</a:t>
            </a:fld>
            <a:endParaRPr lang="en-GB" altLang="nl-NL"/>
          </a:p>
        </p:txBody>
      </p:sp>
    </p:spTree>
    <p:extLst>
      <p:ext uri="{BB962C8B-B14F-4D97-AF65-F5344CB8AC3E}">
        <p14:creationId xmlns:p14="http://schemas.microsoft.com/office/powerpoint/2010/main" val="1222253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nl-NL"/>
              <a:t>Klik om de stijl te bewerken</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nl-NL"/>
              <a:t>Klik om de modelstijlen te bewerken</a:t>
            </a:r>
          </a:p>
        </p:txBody>
      </p:sp>
      <p:sp>
        <p:nvSpPr>
          <p:cNvPr id="4" name="Date Placeholder 3"/>
          <p:cNvSpPr>
            <a:spLocks noGrp="1"/>
          </p:cNvSpPr>
          <p:nvPr>
            <p:ph type="dt" sz="half" idx="10"/>
          </p:nvPr>
        </p:nvSpPr>
        <p:spPr/>
        <p:txBody>
          <a:bodyPr/>
          <a:lstStyle/>
          <a:p>
            <a:pPr>
              <a:defRPr/>
            </a:pPr>
            <a:endParaRPr lang="nl-NL"/>
          </a:p>
        </p:txBody>
      </p:sp>
      <p:sp>
        <p:nvSpPr>
          <p:cNvPr id="5" name="Footer Placeholder 4"/>
          <p:cNvSpPr>
            <a:spLocks noGrp="1"/>
          </p:cNvSpPr>
          <p:nvPr>
            <p:ph type="ftr" sz="quarter" idx="11"/>
          </p:nvPr>
        </p:nvSpPr>
        <p:spPr/>
        <p:txBody>
          <a:bodyPr/>
          <a:lstStyle/>
          <a:p>
            <a:pPr>
              <a:defRPr/>
            </a:pPr>
            <a:endParaRPr lang="nl-NL"/>
          </a:p>
        </p:txBody>
      </p:sp>
      <p:sp>
        <p:nvSpPr>
          <p:cNvPr id="6" name="Slide Number Placeholder 5"/>
          <p:cNvSpPr>
            <a:spLocks noGrp="1"/>
          </p:cNvSpPr>
          <p:nvPr>
            <p:ph type="sldNum" sz="quarter" idx="12"/>
          </p:nvPr>
        </p:nvSpPr>
        <p:spPr/>
        <p:txBody>
          <a:bodyPr/>
          <a:lstStyle/>
          <a:p>
            <a:fld id="{CAE515BC-9FDB-43BD-A093-AFFA0592F49D}" type="slidenum">
              <a:rPr lang="en-GB" altLang="nl-NL" smtClean="0"/>
              <a:pPr/>
              <a:t>‹nr.›</a:t>
            </a:fld>
            <a:endParaRPr lang="en-GB" altLang="nl-NL"/>
          </a:p>
        </p:txBody>
      </p:sp>
    </p:spTree>
    <p:extLst>
      <p:ext uri="{BB962C8B-B14F-4D97-AF65-F5344CB8AC3E}">
        <p14:creationId xmlns:p14="http://schemas.microsoft.com/office/powerpoint/2010/main" val="36531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nl-NL"/>
              <a:t>Klik om de stijl te bewerken</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nl-NL"/>
              <a:t>Klik om de modelstijlen te bewerken</a:t>
            </a:r>
          </a:p>
        </p:txBody>
      </p:sp>
      <p:sp>
        <p:nvSpPr>
          <p:cNvPr id="2" name="Date Placeholder 1"/>
          <p:cNvSpPr>
            <a:spLocks noGrp="1"/>
          </p:cNvSpPr>
          <p:nvPr>
            <p:ph type="dt" sz="half" idx="10"/>
          </p:nvPr>
        </p:nvSpPr>
        <p:spPr/>
        <p:txBody>
          <a:bodyPr/>
          <a:lstStyle/>
          <a:p>
            <a:pPr>
              <a:defRPr/>
            </a:pPr>
            <a:endParaRPr lang="nl-NL"/>
          </a:p>
        </p:txBody>
      </p:sp>
      <p:sp>
        <p:nvSpPr>
          <p:cNvPr id="3" name="Footer Placeholder 2"/>
          <p:cNvSpPr>
            <a:spLocks noGrp="1"/>
          </p:cNvSpPr>
          <p:nvPr>
            <p:ph type="ftr" sz="quarter" idx="11"/>
          </p:nvPr>
        </p:nvSpPr>
        <p:spPr/>
        <p:txBody>
          <a:bodyPr/>
          <a:lstStyle/>
          <a:p>
            <a:pPr>
              <a:defRPr/>
            </a:pPr>
            <a:endParaRPr lang="nl-NL"/>
          </a:p>
        </p:txBody>
      </p:sp>
      <p:sp>
        <p:nvSpPr>
          <p:cNvPr id="4" name="Slide Number Placeholder 3"/>
          <p:cNvSpPr>
            <a:spLocks noGrp="1"/>
          </p:cNvSpPr>
          <p:nvPr>
            <p:ph type="sldNum" sz="quarter" idx="12"/>
          </p:nvPr>
        </p:nvSpPr>
        <p:spPr/>
        <p:txBody>
          <a:bodyPr/>
          <a:lstStyle/>
          <a:p>
            <a:fld id="{CAE515BC-9FDB-43BD-A093-AFFA0592F49D}" type="slidenum">
              <a:rPr lang="en-GB" altLang="nl-NL" smtClean="0"/>
              <a:pPr/>
              <a:t>‹nr.›</a:t>
            </a:fld>
            <a:endParaRPr lang="en-GB" altLang="nl-NL"/>
          </a:p>
        </p:txBody>
      </p:sp>
    </p:spTree>
    <p:extLst>
      <p:ext uri="{BB962C8B-B14F-4D97-AF65-F5344CB8AC3E}">
        <p14:creationId xmlns:p14="http://schemas.microsoft.com/office/powerpoint/2010/main" val="556102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endParaRPr lang="nl-NL"/>
          </a:p>
        </p:txBody>
      </p:sp>
      <p:sp>
        <p:nvSpPr>
          <p:cNvPr id="5" name="Footer Placeholder 4"/>
          <p:cNvSpPr>
            <a:spLocks noGrp="1"/>
          </p:cNvSpPr>
          <p:nvPr>
            <p:ph type="ftr" sz="quarter" idx="11"/>
          </p:nvPr>
        </p:nvSpPr>
        <p:spPr/>
        <p:txBody>
          <a:bodyPr/>
          <a:lstStyle/>
          <a:p>
            <a:pPr>
              <a:defRPr/>
            </a:pPr>
            <a:endParaRPr lang="nl-NL"/>
          </a:p>
        </p:txBody>
      </p:sp>
      <p:sp>
        <p:nvSpPr>
          <p:cNvPr id="6" name="Slide Number Placeholder 5"/>
          <p:cNvSpPr>
            <a:spLocks noGrp="1"/>
          </p:cNvSpPr>
          <p:nvPr>
            <p:ph type="sldNum" sz="quarter" idx="12"/>
          </p:nvPr>
        </p:nvSpPr>
        <p:spPr/>
        <p:txBody>
          <a:bodyPr/>
          <a:lstStyle/>
          <a:p>
            <a:fld id="{23E49A5C-9140-4F2C-896A-D79450F2BDB0}" type="slidenum">
              <a:rPr lang="en-GB" altLang="nl-NL" smtClean="0"/>
              <a:pPr/>
              <a:t>‹nr.›</a:t>
            </a:fld>
            <a:endParaRPr lang="en-GB" altLang="nl-NL"/>
          </a:p>
        </p:txBody>
      </p:sp>
    </p:spTree>
    <p:extLst>
      <p:ext uri="{BB962C8B-B14F-4D97-AF65-F5344CB8AC3E}">
        <p14:creationId xmlns:p14="http://schemas.microsoft.com/office/powerpoint/2010/main" val="837699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endParaRPr lang="nl-NL"/>
          </a:p>
        </p:txBody>
      </p:sp>
      <p:sp>
        <p:nvSpPr>
          <p:cNvPr id="5" name="Footer Placeholder 4"/>
          <p:cNvSpPr>
            <a:spLocks noGrp="1"/>
          </p:cNvSpPr>
          <p:nvPr>
            <p:ph type="ftr" sz="quarter" idx="11"/>
          </p:nvPr>
        </p:nvSpPr>
        <p:spPr/>
        <p:txBody>
          <a:bodyPr/>
          <a:lstStyle/>
          <a:p>
            <a:pPr>
              <a:defRPr/>
            </a:pPr>
            <a:endParaRPr lang="nl-NL"/>
          </a:p>
        </p:txBody>
      </p:sp>
      <p:sp>
        <p:nvSpPr>
          <p:cNvPr id="6" name="Slide Number Placeholder 5"/>
          <p:cNvSpPr>
            <a:spLocks noGrp="1"/>
          </p:cNvSpPr>
          <p:nvPr>
            <p:ph type="sldNum" sz="quarter" idx="12"/>
          </p:nvPr>
        </p:nvSpPr>
        <p:spPr/>
        <p:txBody>
          <a:bodyPr/>
          <a:lstStyle/>
          <a:p>
            <a:fld id="{CB907772-C5F0-466F-AF6B-B81CDCE9D34F}" type="slidenum">
              <a:rPr lang="en-GB" altLang="nl-NL" smtClean="0"/>
              <a:pPr/>
              <a:t>‹nr.›</a:t>
            </a:fld>
            <a:endParaRPr lang="en-GB" altLang="nl-NL"/>
          </a:p>
        </p:txBody>
      </p:sp>
    </p:spTree>
    <p:extLst>
      <p:ext uri="{BB962C8B-B14F-4D97-AF65-F5344CB8AC3E}">
        <p14:creationId xmlns:p14="http://schemas.microsoft.com/office/powerpoint/2010/main" val="409261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endParaRPr lang="nl-NL"/>
          </a:p>
        </p:txBody>
      </p:sp>
      <p:sp>
        <p:nvSpPr>
          <p:cNvPr id="5" name="Footer Placeholder 4"/>
          <p:cNvSpPr>
            <a:spLocks noGrp="1"/>
          </p:cNvSpPr>
          <p:nvPr>
            <p:ph type="ftr" sz="quarter" idx="11"/>
          </p:nvPr>
        </p:nvSpPr>
        <p:spPr/>
        <p:txBody>
          <a:bodyPr/>
          <a:lstStyle/>
          <a:p>
            <a:pPr>
              <a:defRPr/>
            </a:pPr>
            <a:endParaRPr lang="nl-NL"/>
          </a:p>
        </p:txBody>
      </p:sp>
      <p:sp>
        <p:nvSpPr>
          <p:cNvPr id="6" name="Slide Number Placeholder 5"/>
          <p:cNvSpPr>
            <a:spLocks noGrp="1"/>
          </p:cNvSpPr>
          <p:nvPr>
            <p:ph type="sldNum" sz="quarter" idx="12"/>
          </p:nvPr>
        </p:nvSpPr>
        <p:spPr/>
        <p:txBody>
          <a:bodyPr/>
          <a:lstStyle/>
          <a:p>
            <a:fld id="{D30D6DBA-7C4A-44BE-811F-DF6D935F4A06}" type="slidenum">
              <a:rPr lang="en-GB" altLang="nl-NL" smtClean="0"/>
              <a:pPr/>
              <a:t>‹nr.›</a:t>
            </a:fld>
            <a:endParaRPr lang="en-GB" altLang="nl-NL"/>
          </a:p>
        </p:txBody>
      </p:sp>
    </p:spTree>
    <p:extLst>
      <p:ext uri="{BB962C8B-B14F-4D97-AF65-F5344CB8AC3E}">
        <p14:creationId xmlns:p14="http://schemas.microsoft.com/office/powerpoint/2010/main" val="648226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nl-NL"/>
              <a:t>Klik om de stijl te bewerken</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pPr>
              <a:defRPr/>
            </a:pPr>
            <a:endParaRPr lang="nl-NL"/>
          </a:p>
        </p:txBody>
      </p:sp>
      <p:sp>
        <p:nvSpPr>
          <p:cNvPr id="5" name="Footer Placeholder 4"/>
          <p:cNvSpPr>
            <a:spLocks noGrp="1"/>
          </p:cNvSpPr>
          <p:nvPr>
            <p:ph type="ftr" sz="quarter" idx="11"/>
          </p:nvPr>
        </p:nvSpPr>
        <p:spPr/>
        <p:txBody>
          <a:bodyPr/>
          <a:lstStyle/>
          <a:p>
            <a:pPr>
              <a:defRPr/>
            </a:pPr>
            <a:endParaRPr lang="nl-NL"/>
          </a:p>
        </p:txBody>
      </p:sp>
      <p:sp>
        <p:nvSpPr>
          <p:cNvPr id="6" name="Slide Number Placeholder 5"/>
          <p:cNvSpPr>
            <a:spLocks noGrp="1"/>
          </p:cNvSpPr>
          <p:nvPr>
            <p:ph type="sldNum" sz="quarter" idx="12"/>
          </p:nvPr>
        </p:nvSpPr>
        <p:spPr/>
        <p:txBody>
          <a:bodyPr/>
          <a:lstStyle/>
          <a:p>
            <a:fld id="{3629C44B-3A40-4F79-A4D9-B91C78CF7C7C}" type="slidenum">
              <a:rPr lang="en-GB" altLang="nl-NL" smtClean="0"/>
              <a:pPr/>
              <a:t>‹nr.›</a:t>
            </a:fld>
            <a:endParaRPr lang="en-GB" altLang="nl-NL"/>
          </a:p>
        </p:txBody>
      </p:sp>
    </p:spTree>
    <p:extLst>
      <p:ext uri="{BB962C8B-B14F-4D97-AF65-F5344CB8AC3E}">
        <p14:creationId xmlns:p14="http://schemas.microsoft.com/office/powerpoint/2010/main" val="698426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pPr>
              <a:defRPr/>
            </a:pPr>
            <a:endParaRPr lang="nl-NL"/>
          </a:p>
        </p:txBody>
      </p:sp>
      <p:sp>
        <p:nvSpPr>
          <p:cNvPr id="6" name="Footer Placeholder 5"/>
          <p:cNvSpPr>
            <a:spLocks noGrp="1"/>
          </p:cNvSpPr>
          <p:nvPr>
            <p:ph type="ftr" sz="quarter" idx="11"/>
          </p:nvPr>
        </p:nvSpPr>
        <p:spPr/>
        <p:txBody>
          <a:bodyPr/>
          <a:lstStyle/>
          <a:p>
            <a:pPr>
              <a:defRPr/>
            </a:pPr>
            <a:endParaRPr lang="nl-NL"/>
          </a:p>
        </p:txBody>
      </p:sp>
      <p:sp>
        <p:nvSpPr>
          <p:cNvPr id="7" name="Slide Number Placeholder 6"/>
          <p:cNvSpPr>
            <a:spLocks noGrp="1"/>
          </p:cNvSpPr>
          <p:nvPr>
            <p:ph type="sldNum" sz="quarter" idx="12"/>
          </p:nvPr>
        </p:nvSpPr>
        <p:spPr/>
        <p:txBody>
          <a:bodyPr/>
          <a:lstStyle/>
          <a:p>
            <a:fld id="{2C47401A-91B7-4D99-B402-7AC9A39293AA}" type="slidenum">
              <a:rPr lang="en-GB" altLang="nl-NL" smtClean="0"/>
              <a:pPr/>
              <a:t>‹nr.›</a:t>
            </a:fld>
            <a:endParaRPr lang="en-GB" altLang="nl-NL"/>
          </a:p>
        </p:txBody>
      </p:sp>
    </p:spTree>
    <p:extLst>
      <p:ext uri="{BB962C8B-B14F-4D97-AF65-F5344CB8AC3E}">
        <p14:creationId xmlns:p14="http://schemas.microsoft.com/office/powerpoint/2010/main" val="3054662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pPr>
              <a:defRPr/>
            </a:pPr>
            <a:endParaRPr lang="nl-NL"/>
          </a:p>
        </p:txBody>
      </p:sp>
      <p:sp>
        <p:nvSpPr>
          <p:cNvPr id="8" name="Footer Placeholder 7"/>
          <p:cNvSpPr>
            <a:spLocks noGrp="1"/>
          </p:cNvSpPr>
          <p:nvPr>
            <p:ph type="ftr" sz="quarter" idx="11"/>
          </p:nvPr>
        </p:nvSpPr>
        <p:spPr/>
        <p:txBody>
          <a:bodyPr/>
          <a:lstStyle/>
          <a:p>
            <a:pPr>
              <a:defRPr/>
            </a:pPr>
            <a:endParaRPr lang="nl-NL"/>
          </a:p>
        </p:txBody>
      </p:sp>
      <p:sp>
        <p:nvSpPr>
          <p:cNvPr id="9" name="Slide Number Placeholder 8"/>
          <p:cNvSpPr>
            <a:spLocks noGrp="1"/>
          </p:cNvSpPr>
          <p:nvPr>
            <p:ph type="sldNum" sz="quarter" idx="12"/>
          </p:nvPr>
        </p:nvSpPr>
        <p:spPr/>
        <p:txBody>
          <a:bodyPr/>
          <a:lstStyle/>
          <a:p>
            <a:fld id="{15CFCB22-6F6D-45E4-9538-591D43ACD998}" type="slidenum">
              <a:rPr lang="en-GB" altLang="nl-NL" smtClean="0"/>
              <a:pPr/>
              <a:t>‹nr.›</a:t>
            </a:fld>
            <a:endParaRPr lang="en-GB" altLang="nl-NL"/>
          </a:p>
        </p:txBody>
      </p:sp>
    </p:spTree>
    <p:extLst>
      <p:ext uri="{BB962C8B-B14F-4D97-AF65-F5344CB8AC3E}">
        <p14:creationId xmlns:p14="http://schemas.microsoft.com/office/powerpoint/2010/main" val="3243610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pPr>
              <a:defRPr/>
            </a:pPr>
            <a:endParaRPr lang="nl-NL"/>
          </a:p>
        </p:txBody>
      </p:sp>
      <p:sp>
        <p:nvSpPr>
          <p:cNvPr id="4" name="Footer Placeholder 3"/>
          <p:cNvSpPr>
            <a:spLocks noGrp="1"/>
          </p:cNvSpPr>
          <p:nvPr>
            <p:ph type="ftr" sz="quarter" idx="11"/>
          </p:nvPr>
        </p:nvSpPr>
        <p:spPr/>
        <p:txBody>
          <a:bodyPr/>
          <a:lstStyle/>
          <a:p>
            <a:pPr>
              <a:defRPr/>
            </a:pPr>
            <a:endParaRPr lang="nl-NL"/>
          </a:p>
        </p:txBody>
      </p:sp>
      <p:sp>
        <p:nvSpPr>
          <p:cNvPr id="5" name="Slide Number Placeholder 4"/>
          <p:cNvSpPr>
            <a:spLocks noGrp="1"/>
          </p:cNvSpPr>
          <p:nvPr>
            <p:ph type="sldNum" sz="quarter" idx="12"/>
          </p:nvPr>
        </p:nvSpPr>
        <p:spPr/>
        <p:txBody>
          <a:bodyPr/>
          <a:lstStyle/>
          <a:p>
            <a:fld id="{39341320-9127-47EB-BDB2-8F5825F5ADDA}" type="slidenum">
              <a:rPr lang="en-GB" altLang="nl-NL" smtClean="0"/>
              <a:pPr/>
              <a:t>‹nr.›</a:t>
            </a:fld>
            <a:endParaRPr lang="en-GB" altLang="nl-NL"/>
          </a:p>
        </p:txBody>
      </p:sp>
    </p:spTree>
    <p:extLst>
      <p:ext uri="{BB962C8B-B14F-4D97-AF65-F5344CB8AC3E}">
        <p14:creationId xmlns:p14="http://schemas.microsoft.com/office/powerpoint/2010/main" val="215674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nl-NL"/>
          </a:p>
        </p:txBody>
      </p:sp>
      <p:sp>
        <p:nvSpPr>
          <p:cNvPr id="3" name="Footer Placeholder 2"/>
          <p:cNvSpPr>
            <a:spLocks noGrp="1"/>
          </p:cNvSpPr>
          <p:nvPr>
            <p:ph type="ftr" sz="quarter" idx="11"/>
          </p:nvPr>
        </p:nvSpPr>
        <p:spPr/>
        <p:txBody>
          <a:bodyPr/>
          <a:lstStyle/>
          <a:p>
            <a:pPr>
              <a:defRPr/>
            </a:pPr>
            <a:endParaRPr lang="nl-NL"/>
          </a:p>
        </p:txBody>
      </p:sp>
      <p:sp>
        <p:nvSpPr>
          <p:cNvPr id="4" name="Slide Number Placeholder 3"/>
          <p:cNvSpPr>
            <a:spLocks noGrp="1"/>
          </p:cNvSpPr>
          <p:nvPr>
            <p:ph type="sldNum" sz="quarter" idx="12"/>
          </p:nvPr>
        </p:nvSpPr>
        <p:spPr/>
        <p:txBody>
          <a:bodyPr/>
          <a:lstStyle/>
          <a:p>
            <a:fld id="{CF6EBB07-A519-4FAD-9192-E051570E8FE5}" type="slidenum">
              <a:rPr lang="en-GB" altLang="nl-NL" smtClean="0"/>
              <a:pPr/>
              <a:t>‹nr.›</a:t>
            </a:fld>
            <a:endParaRPr lang="en-GB" altLang="nl-NL"/>
          </a:p>
        </p:txBody>
      </p:sp>
    </p:spTree>
    <p:extLst>
      <p:ext uri="{BB962C8B-B14F-4D97-AF65-F5344CB8AC3E}">
        <p14:creationId xmlns:p14="http://schemas.microsoft.com/office/powerpoint/2010/main" val="492165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nl-NL"/>
              <a:t>Klik om de stijl te bewerken</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pPr>
              <a:defRPr/>
            </a:pPr>
            <a:endParaRPr lang="nl-NL"/>
          </a:p>
        </p:txBody>
      </p:sp>
      <p:sp>
        <p:nvSpPr>
          <p:cNvPr id="6" name="Footer Placeholder 5"/>
          <p:cNvSpPr>
            <a:spLocks noGrp="1"/>
          </p:cNvSpPr>
          <p:nvPr>
            <p:ph type="ftr" sz="quarter" idx="11"/>
          </p:nvPr>
        </p:nvSpPr>
        <p:spPr/>
        <p:txBody>
          <a:bodyPr/>
          <a:lstStyle/>
          <a:p>
            <a:pPr>
              <a:defRPr/>
            </a:pPr>
            <a:endParaRPr lang="nl-NL"/>
          </a:p>
        </p:txBody>
      </p:sp>
      <p:sp>
        <p:nvSpPr>
          <p:cNvPr id="7" name="Slide Number Placeholder 6"/>
          <p:cNvSpPr>
            <a:spLocks noGrp="1"/>
          </p:cNvSpPr>
          <p:nvPr>
            <p:ph type="sldNum" sz="quarter" idx="12"/>
          </p:nvPr>
        </p:nvSpPr>
        <p:spPr/>
        <p:txBody>
          <a:bodyPr/>
          <a:lstStyle/>
          <a:p>
            <a:fld id="{29FE9BF9-858F-46E7-9D6C-0E0CE6CFC991}" type="slidenum">
              <a:rPr lang="en-GB" altLang="nl-NL" smtClean="0"/>
              <a:pPr/>
              <a:t>‹nr.›</a:t>
            </a:fld>
            <a:endParaRPr lang="en-GB" altLang="nl-NL"/>
          </a:p>
        </p:txBody>
      </p:sp>
    </p:spTree>
    <p:extLst>
      <p:ext uri="{BB962C8B-B14F-4D97-AF65-F5344CB8AC3E}">
        <p14:creationId xmlns:p14="http://schemas.microsoft.com/office/powerpoint/2010/main" val="180283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nl-NL"/>
              <a:t>Klik om de stijl te bewerken</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a:xfrm>
            <a:off x="2914357" y="6041361"/>
            <a:ext cx="732659" cy="365125"/>
          </a:xfrm>
        </p:spPr>
        <p:txBody>
          <a:bodyPr/>
          <a:lstStyle/>
          <a:p>
            <a:pPr>
              <a:defRPr/>
            </a:pPr>
            <a:endParaRPr lang="nl-NL"/>
          </a:p>
        </p:txBody>
      </p:sp>
      <p:sp>
        <p:nvSpPr>
          <p:cNvPr id="6" name="Footer Placeholder 5"/>
          <p:cNvSpPr>
            <a:spLocks noGrp="1"/>
          </p:cNvSpPr>
          <p:nvPr>
            <p:ph type="ftr" sz="quarter" idx="11"/>
          </p:nvPr>
        </p:nvSpPr>
        <p:spPr>
          <a:xfrm>
            <a:off x="442797" y="6041361"/>
            <a:ext cx="2471560" cy="365125"/>
          </a:xfrm>
        </p:spPr>
        <p:txBody>
          <a:bodyPr/>
          <a:lstStyle/>
          <a:p>
            <a:pPr>
              <a:defRPr/>
            </a:pPr>
            <a:endParaRPr lang="nl-NL"/>
          </a:p>
        </p:txBody>
      </p:sp>
      <p:sp>
        <p:nvSpPr>
          <p:cNvPr id="7" name="Slide Number Placeholder 6"/>
          <p:cNvSpPr>
            <a:spLocks noGrp="1"/>
          </p:cNvSpPr>
          <p:nvPr>
            <p:ph type="sldNum" sz="quarter" idx="12"/>
          </p:nvPr>
        </p:nvSpPr>
        <p:spPr>
          <a:xfrm>
            <a:off x="3647017" y="5915887"/>
            <a:ext cx="796616" cy="490599"/>
          </a:xfrm>
        </p:spPr>
        <p:txBody>
          <a:bodyPr/>
          <a:lstStyle/>
          <a:p>
            <a:fld id="{81D73735-162D-41C9-9B31-D98D113F3400}" type="slidenum">
              <a:rPr lang="en-GB" altLang="nl-NL" smtClean="0"/>
              <a:pPr/>
              <a:t>‹nr.›</a:t>
            </a:fld>
            <a:endParaRPr lang="en-GB" altLang="nl-NL"/>
          </a:p>
        </p:txBody>
      </p:sp>
    </p:spTree>
    <p:extLst>
      <p:ext uri="{BB962C8B-B14F-4D97-AF65-F5344CB8AC3E}">
        <p14:creationId xmlns:p14="http://schemas.microsoft.com/office/powerpoint/2010/main" val="2747708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nl-NL"/>
              <a:t>Klik om de stijl te bewerken</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pPr>
              <a:defRPr/>
            </a:pPr>
            <a:endParaRPr lang="nl-NL"/>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pPr>
              <a:defRPr/>
            </a:pPr>
            <a:endParaRPr lang="nl-NL"/>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CAE515BC-9FDB-43BD-A093-AFFA0592F49D}" type="slidenum">
              <a:rPr lang="en-GB" altLang="nl-NL" smtClean="0"/>
              <a:pPr/>
              <a:t>‹nr.›</a:t>
            </a:fld>
            <a:endParaRPr lang="en-GB" altLang="nl-NL"/>
          </a:p>
        </p:txBody>
      </p:sp>
    </p:spTree>
    <p:extLst>
      <p:ext uri="{BB962C8B-B14F-4D97-AF65-F5344CB8AC3E}">
        <p14:creationId xmlns:p14="http://schemas.microsoft.com/office/powerpoint/2010/main" val="3397678205"/>
      </p:ext>
    </p:extLst>
  </p:cSld>
  <p:clrMap bg1="dk1" tx1="lt1" bg2="dk2"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27088" y="1268413"/>
            <a:ext cx="7772400" cy="1470025"/>
          </a:xfrm>
        </p:spPr>
        <p:txBody>
          <a:bodyPr/>
          <a:lstStyle/>
          <a:p>
            <a:pPr eaLnBrk="1" hangingPunct="1"/>
            <a:br>
              <a:rPr lang="nl-NL" altLang="nl-NL" sz="4000" dirty="0">
                <a:latin typeface="Verdana" panose="020B0604030504040204" pitchFamily="34" charset="0"/>
              </a:rPr>
            </a:br>
            <a:br>
              <a:rPr lang="nl-NL" altLang="nl-NL" sz="4000" dirty="0">
                <a:latin typeface="Verdana" panose="020B0604030504040204" pitchFamily="34" charset="0"/>
              </a:rPr>
            </a:br>
            <a:r>
              <a:rPr lang="nl-NL" altLang="nl-NL" sz="4000" dirty="0">
                <a:latin typeface="Verdana" panose="020B0604030504040204" pitchFamily="34" charset="0"/>
              </a:rPr>
              <a:t>Omgaan met onbegrepen gedrag</a:t>
            </a:r>
            <a:endParaRPr lang="en-GB" altLang="nl-NL" sz="4000" dirty="0">
              <a:latin typeface="Verdana" panose="020B0604030504040204" pitchFamily="34" charset="0"/>
            </a:endParaRPr>
          </a:p>
        </p:txBody>
      </p:sp>
      <p:sp>
        <p:nvSpPr>
          <p:cNvPr id="2" name="Ondertitel 1"/>
          <p:cNvSpPr>
            <a:spLocks noGrp="1"/>
          </p:cNvSpPr>
          <p:nvPr>
            <p:ph type="subTitle" idx="1"/>
          </p:nvPr>
        </p:nvSpPr>
        <p:spPr/>
        <p:txBody>
          <a:bodyPr/>
          <a:lstStyle/>
          <a:p>
            <a:endParaRPr lang="nl-NL"/>
          </a:p>
        </p:txBody>
      </p:sp>
      <p:sp>
        <p:nvSpPr>
          <p:cNvPr id="2054" name="Titel 1"/>
          <p:cNvSpPr txBox="1">
            <a:spLocks/>
          </p:cNvSpPr>
          <p:nvPr/>
        </p:nvSpPr>
        <p:spPr bwMode="auto">
          <a:xfrm>
            <a:off x="4716463" y="333375"/>
            <a:ext cx="4427537"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nl-NL" altLang="nl-NL" sz="3500" dirty="0">
              <a:latin typeface="Calibri" panose="020F0502020204030204" pitchFamily="34" charset="0"/>
              <a:ea typeface="ＭＳ Ｐゴシック" pitchFamily="34" charset="-128"/>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Grp="1" noChangeArrowheads="1"/>
          </p:cNvSpPr>
          <p:nvPr>
            <p:ph type="title"/>
          </p:nvPr>
        </p:nvSpPr>
        <p:spPr>
          <a:noFill/>
        </p:spPr>
        <p:txBody>
          <a:bodyPr lIns="92075" tIns="46038" rIns="92075" bIns="46038"/>
          <a:lstStyle/>
          <a:p>
            <a:pPr>
              <a:buClr>
                <a:srgbClr val="CC0066"/>
              </a:buClr>
            </a:pPr>
            <a:r>
              <a:rPr lang="nl-NL" altLang="nl-NL" sz="3600">
                <a:solidFill>
                  <a:schemeClr val="tx1"/>
                </a:solidFill>
              </a:rPr>
              <a:t>Omgevingsoorzaken van agitatie</a:t>
            </a:r>
          </a:p>
        </p:txBody>
      </p:sp>
      <p:sp>
        <p:nvSpPr>
          <p:cNvPr id="51203" name="Rectangle 3"/>
          <p:cNvSpPr>
            <a:spLocks noGrp="1" noChangeArrowheads="1"/>
          </p:cNvSpPr>
          <p:nvPr>
            <p:ph idx="1"/>
          </p:nvPr>
        </p:nvSpPr>
        <p:spPr/>
        <p:txBody>
          <a:bodyPr lIns="92075" tIns="46038" rIns="92075" bIns="46038"/>
          <a:lstStyle/>
          <a:p>
            <a:pPr marL="12700" lvl="2" indent="344488">
              <a:lnSpc>
                <a:spcPct val="90000"/>
              </a:lnSpc>
              <a:buSzPct val="75000"/>
              <a:defRPr/>
            </a:pPr>
            <a:r>
              <a:rPr lang="nl-NL" sz="2000" dirty="0"/>
              <a:t>Fel licht</a:t>
            </a:r>
          </a:p>
          <a:p>
            <a:pPr marL="12700" lvl="2" indent="344488">
              <a:lnSpc>
                <a:spcPct val="90000"/>
              </a:lnSpc>
              <a:buSzPct val="75000"/>
              <a:defRPr/>
            </a:pPr>
            <a:r>
              <a:rPr lang="nl-NL" sz="2000" dirty="0"/>
              <a:t>Plotselinge bewegingen</a:t>
            </a:r>
          </a:p>
          <a:p>
            <a:pPr marL="12700" lvl="2" indent="344488">
              <a:lnSpc>
                <a:spcPct val="90000"/>
              </a:lnSpc>
              <a:buSzPct val="75000"/>
              <a:defRPr/>
            </a:pPr>
            <a:r>
              <a:rPr lang="nl-NL" sz="2000" dirty="0"/>
              <a:t>Harde of storende geluiden</a:t>
            </a:r>
          </a:p>
          <a:p>
            <a:pPr marL="12700" lvl="2" indent="344488">
              <a:lnSpc>
                <a:spcPct val="90000"/>
              </a:lnSpc>
              <a:buSzPct val="75000"/>
              <a:defRPr/>
            </a:pPr>
            <a:r>
              <a:rPr lang="nl-NL" sz="2000" dirty="0"/>
              <a:t>Pijnlijke of verstorende handelingen</a:t>
            </a:r>
          </a:p>
          <a:p>
            <a:pPr marL="12700" lvl="2" indent="344488">
              <a:lnSpc>
                <a:spcPct val="90000"/>
              </a:lnSpc>
              <a:buSzPct val="75000"/>
              <a:defRPr/>
            </a:pPr>
            <a:r>
              <a:rPr lang="nl-NL" sz="2000" dirty="0"/>
              <a:t>Deuren die op slot zijn</a:t>
            </a:r>
          </a:p>
          <a:p>
            <a:pPr marL="12700" lvl="2" indent="344488">
              <a:lnSpc>
                <a:spcPct val="90000"/>
              </a:lnSpc>
              <a:buSzPct val="75000"/>
              <a:defRPr/>
            </a:pPr>
            <a:r>
              <a:rPr lang="nl-NL" sz="2000" dirty="0"/>
              <a:t>Vage schaduwen </a:t>
            </a:r>
          </a:p>
          <a:p>
            <a:pPr marL="12700" lvl="2" indent="-12700">
              <a:lnSpc>
                <a:spcPct val="90000"/>
              </a:lnSpc>
              <a:defRPr/>
            </a:pPr>
            <a:endParaRPr lang="nl-NL"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additive="base">
                                        <p:cTn id="7" dur="5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51203">
                                            <p:txEl>
                                              <p:pRg st="1" end="1"/>
                                            </p:txEl>
                                          </p:spTgt>
                                        </p:tgtEl>
                                        <p:attrNameLst>
                                          <p:attrName>style.visibility</p:attrName>
                                        </p:attrNameLst>
                                      </p:cBhvr>
                                      <p:to>
                                        <p:strVal val="visible"/>
                                      </p:to>
                                    </p:set>
                                    <p:anim calcmode="lin" valueType="num">
                                      <p:cBhvr additive="base">
                                        <p:cTn id="13" dur="5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0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51203">
                                            <p:txEl>
                                              <p:pRg st="2" end="2"/>
                                            </p:txEl>
                                          </p:spTgt>
                                        </p:tgtEl>
                                        <p:attrNameLst>
                                          <p:attrName>style.visibility</p:attrName>
                                        </p:attrNameLst>
                                      </p:cBhvr>
                                      <p:to>
                                        <p:strVal val="visible"/>
                                      </p:to>
                                    </p:set>
                                    <p:anim calcmode="lin" valueType="num">
                                      <p:cBhvr additive="base">
                                        <p:cTn id="19" dur="5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 calcmode="lin" valueType="num">
                                      <p:cBhvr additive="base">
                                        <p:cTn id="25" dur="500" fill="hold"/>
                                        <p:tgtEl>
                                          <p:spTgt spid="512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0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51203">
                                            <p:txEl>
                                              <p:pRg st="4" end="4"/>
                                            </p:txEl>
                                          </p:spTgt>
                                        </p:tgtEl>
                                        <p:attrNameLst>
                                          <p:attrName>style.visibility</p:attrName>
                                        </p:attrNameLst>
                                      </p:cBhvr>
                                      <p:to>
                                        <p:strVal val="visible"/>
                                      </p:to>
                                    </p:set>
                                    <p:anim calcmode="lin" valueType="num">
                                      <p:cBhvr additive="base">
                                        <p:cTn id="31" dur="500" fill="hold"/>
                                        <p:tgtEl>
                                          <p:spTgt spid="5120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0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51203">
                                            <p:txEl>
                                              <p:pRg st="5" end="5"/>
                                            </p:txEl>
                                          </p:spTgt>
                                        </p:tgtEl>
                                        <p:attrNameLst>
                                          <p:attrName>style.visibility</p:attrName>
                                        </p:attrNameLst>
                                      </p:cBhvr>
                                      <p:to>
                                        <p:strVal val="visible"/>
                                      </p:to>
                                    </p:set>
                                    <p:anim calcmode="lin" valueType="num">
                                      <p:cBhvr additive="base">
                                        <p:cTn id="37" dur="500" fill="hold"/>
                                        <p:tgtEl>
                                          <p:spTgt spid="5120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0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bldLvl="3"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nl-NL" sz="3600"/>
              <a:t>Onvervulde behoeften</a:t>
            </a:r>
          </a:p>
        </p:txBody>
      </p:sp>
      <p:sp>
        <p:nvSpPr>
          <p:cNvPr id="11267" name="Rectangle 3"/>
          <p:cNvSpPr>
            <a:spLocks noGrp="1" noChangeArrowheads="1"/>
          </p:cNvSpPr>
          <p:nvPr>
            <p:ph idx="1"/>
          </p:nvPr>
        </p:nvSpPr>
        <p:spPr>
          <a:xfrm>
            <a:off x="457200" y="1412875"/>
            <a:ext cx="8229600" cy="4713288"/>
          </a:xfrm>
        </p:spPr>
        <p:txBody>
          <a:bodyPr>
            <a:normAutofit fontScale="85000" lnSpcReduction="20000"/>
          </a:bodyPr>
          <a:lstStyle/>
          <a:p>
            <a:pPr eaLnBrk="1" hangingPunct="1">
              <a:buSzPct val="75000"/>
            </a:pPr>
            <a:endParaRPr lang="nl-NL" altLang="nl-NL" sz="2800" dirty="0"/>
          </a:p>
          <a:p>
            <a:pPr eaLnBrk="1" hangingPunct="1">
              <a:buSzPct val="75000"/>
            </a:pPr>
            <a:endParaRPr lang="nl-NL" altLang="nl-NL" sz="2800" dirty="0"/>
          </a:p>
          <a:p>
            <a:pPr eaLnBrk="1" hangingPunct="1">
              <a:buSzPct val="75000"/>
            </a:pPr>
            <a:r>
              <a:rPr lang="nl-NL" altLang="nl-NL" sz="2800" dirty="0"/>
              <a:t>Zich onveilig, niet vertrouwd voelen (veiligheid)</a:t>
            </a:r>
          </a:p>
          <a:p>
            <a:pPr eaLnBrk="1" hangingPunct="1">
              <a:buSzPct val="75000"/>
            </a:pPr>
            <a:r>
              <a:rPr lang="nl-NL" altLang="nl-NL" sz="2800" dirty="0"/>
              <a:t>Negatieve zelfwaardering (pos. </a:t>
            </a:r>
            <a:r>
              <a:rPr lang="nl-NL" altLang="nl-NL" sz="2800" dirty="0" err="1"/>
              <a:t>zelfw</a:t>
            </a:r>
            <a:r>
              <a:rPr lang="nl-NL" altLang="nl-NL" sz="2800" dirty="0"/>
              <a:t>) </a:t>
            </a:r>
          </a:p>
          <a:p>
            <a:pPr eaLnBrk="1" hangingPunct="1">
              <a:buSzPct val="75000"/>
            </a:pPr>
            <a:r>
              <a:rPr lang="nl-NL" altLang="nl-NL" sz="2800" dirty="0"/>
              <a:t>Zich alleen voelen (verbondenheid)</a:t>
            </a:r>
          </a:p>
          <a:p>
            <a:pPr eaLnBrk="1" hangingPunct="1">
              <a:buSzPct val="75000"/>
            </a:pPr>
            <a:r>
              <a:rPr lang="nl-NL" altLang="nl-NL" sz="2800" dirty="0"/>
              <a:t>Regie kwijt zijn (autonomie)</a:t>
            </a:r>
          </a:p>
          <a:p>
            <a:pPr eaLnBrk="1" hangingPunct="1">
              <a:buSzPct val="75000"/>
            </a:pPr>
            <a:r>
              <a:rPr lang="nl-NL" altLang="nl-NL" sz="2800" dirty="0"/>
              <a:t>Zich hulpeloos voelen (afhankelijkheid)</a:t>
            </a:r>
          </a:p>
          <a:p>
            <a:pPr eaLnBrk="1" hangingPunct="1">
              <a:buSzPct val="75000"/>
            </a:pPr>
            <a:r>
              <a:rPr lang="nl-NL" altLang="nl-NL" sz="2800" dirty="0"/>
              <a:t>Zich vervelen (iets om handen hebben)</a:t>
            </a:r>
          </a:p>
          <a:p>
            <a:pPr eaLnBrk="1" hangingPunct="1">
              <a:buSzPct val="75000"/>
            </a:pPr>
            <a:r>
              <a:rPr lang="nl-NL" altLang="nl-NL" sz="2800" dirty="0"/>
              <a:t>Zich een nummer voelen (identiteit)</a:t>
            </a:r>
          </a:p>
          <a:p>
            <a:pPr eaLnBrk="1" hangingPunct="1">
              <a:buFontTx/>
              <a:buNone/>
            </a:pPr>
            <a:endParaRPr lang="nl-NL" altLang="nl-NL" sz="2400" dirty="0"/>
          </a:p>
          <a:p>
            <a:pPr eaLnBrk="1" hangingPunct="1">
              <a:buFontTx/>
              <a:buNone/>
            </a:pPr>
            <a:r>
              <a:rPr lang="nl-NL" altLang="nl-NL" sz="2000" dirty="0"/>
              <a:t>Bron: De Lange, 2005</a:t>
            </a:r>
          </a:p>
          <a:p>
            <a:pPr eaLnBrk="1" hangingPunct="1"/>
            <a:endParaRPr lang="en-GB" alt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8 kernelementen</a:t>
            </a:r>
          </a:p>
        </p:txBody>
      </p:sp>
      <p:sp>
        <p:nvSpPr>
          <p:cNvPr id="3" name="Tijdelijke aanduiding voor inhoud 2"/>
          <p:cNvSpPr>
            <a:spLocks noGrp="1"/>
          </p:cNvSpPr>
          <p:nvPr>
            <p:ph idx="1"/>
          </p:nvPr>
        </p:nvSpPr>
        <p:spPr>
          <a:xfrm>
            <a:off x="809997" y="2222286"/>
            <a:ext cx="7524003" cy="4303057"/>
          </a:xfrm>
        </p:spPr>
        <p:txBody>
          <a:bodyPr anchor="t">
            <a:normAutofit fontScale="92500" lnSpcReduction="20000"/>
          </a:bodyPr>
          <a:lstStyle/>
          <a:p>
            <a:pPr marL="0" indent="0">
              <a:buNone/>
            </a:pPr>
            <a:r>
              <a:rPr lang="nl-NL" dirty="0" err="1"/>
              <a:t>Vilans</a:t>
            </a:r>
            <a:r>
              <a:rPr lang="nl-NL" dirty="0"/>
              <a:t> geeft 8 kernelementen weer die belangrijk zijn bij het omgaan met onbegrepen gedrag.</a:t>
            </a:r>
          </a:p>
          <a:p>
            <a:pPr marL="0" indent="0">
              <a:buNone/>
            </a:pPr>
            <a:endParaRPr lang="nl-NL" dirty="0"/>
          </a:p>
          <a:p>
            <a:r>
              <a:rPr lang="nl-NL" dirty="0"/>
              <a:t>Weten jullie allemaal wat </a:t>
            </a:r>
            <a:r>
              <a:rPr lang="nl-NL" dirty="0" err="1"/>
              <a:t>Vilans</a:t>
            </a:r>
            <a:r>
              <a:rPr lang="nl-NL" dirty="0"/>
              <a:t> is?</a:t>
            </a:r>
          </a:p>
          <a:p>
            <a:endParaRPr lang="nl-NL" dirty="0"/>
          </a:p>
          <a:p>
            <a:pPr marL="0" indent="0">
              <a:buNone/>
            </a:pPr>
            <a:r>
              <a:rPr lang="nl-NL" dirty="0" err="1"/>
              <a:t>Vilans</a:t>
            </a:r>
            <a:r>
              <a:rPr lang="nl-NL" dirty="0"/>
              <a:t> helpt ervoor zorgen dat:</a:t>
            </a:r>
          </a:p>
          <a:p>
            <a:r>
              <a:rPr lang="nl-NL" dirty="0"/>
              <a:t>De langdurende zorg wint aan kwaliteit, doelmatigheid en veiligheid.</a:t>
            </a:r>
          </a:p>
          <a:p>
            <a:r>
              <a:rPr lang="nl-NL" dirty="0"/>
              <a:t>Mensen meer de eigen regie over hun gezondheid en ziekte krijgen.</a:t>
            </a:r>
          </a:p>
          <a:p>
            <a:r>
              <a:rPr lang="nl-NL" dirty="0"/>
              <a:t>Mensen zo lang mogelijk zelfstandig en zelfsturend blijven.</a:t>
            </a:r>
          </a:p>
          <a:p>
            <a:r>
              <a:rPr lang="nl-NL" dirty="0"/>
              <a:t>Medewerkers hun werk met bezieling en plezier doen.</a:t>
            </a:r>
          </a:p>
          <a:p>
            <a:pPr marL="0" indent="0">
              <a:buNone/>
            </a:pPr>
            <a:r>
              <a:rPr lang="nl-NL" dirty="0" err="1"/>
              <a:t>Vilans</a:t>
            </a:r>
            <a:r>
              <a:rPr lang="nl-NL" dirty="0"/>
              <a:t> zorgt dat zorg beter werkt.</a:t>
            </a:r>
          </a:p>
          <a:p>
            <a:endParaRPr lang="nl-NL" dirty="0"/>
          </a:p>
        </p:txBody>
      </p:sp>
    </p:spTree>
    <p:extLst>
      <p:ext uri="{BB962C8B-B14F-4D97-AF65-F5344CB8AC3E}">
        <p14:creationId xmlns:p14="http://schemas.microsoft.com/office/powerpoint/2010/main" val="2221337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8 kernelementen</a:t>
            </a:r>
          </a:p>
        </p:txBody>
      </p:sp>
      <p:sp>
        <p:nvSpPr>
          <p:cNvPr id="3" name="Tijdelijke aanduiding voor inhoud 2"/>
          <p:cNvSpPr>
            <a:spLocks noGrp="1"/>
          </p:cNvSpPr>
          <p:nvPr>
            <p:ph idx="1"/>
          </p:nvPr>
        </p:nvSpPr>
        <p:spPr/>
        <p:txBody>
          <a:bodyPr anchor="t">
            <a:normAutofit/>
          </a:bodyPr>
          <a:lstStyle/>
          <a:p>
            <a:pPr>
              <a:buFont typeface="+mj-lt"/>
              <a:buAutoNum type="arabicPeriod"/>
            </a:pPr>
            <a:r>
              <a:rPr lang="nl-NL" dirty="0"/>
              <a:t>Tijdig signaleren van onbegrepen gedrag zodat ingegrepen kan worden voordat escalatie plaatsvindt.</a:t>
            </a:r>
          </a:p>
          <a:p>
            <a:pPr>
              <a:buFont typeface="+mj-lt"/>
              <a:buAutoNum type="arabicPeriod"/>
            </a:pPr>
            <a:r>
              <a:rPr lang="nl-NL" dirty="0"/>
              <a:t>Een gedegen analyse maken van het gedrag met nagaan van oorzaken op lichamelijk, psychisch en sociaal terrein.</a:t>
            </a:r>
          </a:p>
          <a:p>
            <a:pPr>
              <a:buFont typeface="+mj-lt"/>
              <a:buAutoNum type="arabicPeriod"/>
            </a:pPr>
            <a:r>
              <a:rPr lang="nl-NL" dirty="0"/>
              <a:t>Multidisciplinair werken in een team met in ieder geval verzorgende, arts en psycholoog.</a:t>
            </a:r>
          </a:p>
          <a:p>
            <a:pPr>
              <a:buFont typeface="+mj-lt"/>
              <a:buAutoNum type="arabicPeriod"/>
            </a:pPr>
            <a:r>
              <a:rPr lang="nl-NL" dirty="0"/>
              <a:t>De oorzaak van het gedrag aanpakken en niet het gedrag zelf.</a:t>
            </a:r>
          </a:p>
          <a:p>
            <a:pPr>
              <a:buFont typeface="+mj-lt"/>
              <a:buAutoNum type="arabicPeriod"/>
            </a:pPr>
            <a:endParaRPr lang="nl-NL" dirty="0"/>
          </a:p>
        </p:txBody>
      </p:sp>
    </p:spTree>
    <p:extLst>
      <p:ext uri="{BB962C8B-B14F-4D97-AF65-F5344CB8AC3E}">
        <p14:creationId xmlns:p14="http://schemas.microsoft.com/office/powerpoint/2010/main" val="691711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8 kernelementen</a:t>
            </a:r>
          </a:p>
        </p:txBody>
      </p:sp>
      <p:sp>
        <p:nvSpPr>
          <p:cNvPr id="3" name="Tijdelijke aanduiding voor inhoud 2"/>
          <p:cNvSpPr>
            <a:spLocks noGrp="1"/>
          </p:cNvSpPr>
          <p:nvPr>
            <p:ph idx="1"/>
          </p:nvPr>
        </p:nvSpPr>
        <p:spPr/>
        <p:txBody>
          <a:bodyPr/>
          <a:lstStyle/>
          <a:p>
            <a:pPr>
              <a:buFont typeface="+mj-lt"/>
              <a:buAutoNum type="arabicPeriod" startAt="5"/>
            </a:pPr>
            <a:r>
              <a:rPr lang="nl-NL" dirty="0"/>
              <a:t>Eerst psychosociale interventies toepassen. Psychofarmaca worden alleen toegepast wanneer kan worden aangetoond dat psychosociale interventies niet (voldoende) werkzaam zijn (met uitzondering van een lichamelijke oorzaak of bij sprake van een delier of psychose).</a:t>
            </a:r>
          </a:p>
          <a:p>
            <a:pPr>
              <a:buFont typeface="+mj-lt"/>
              <a:buAutoNum type="arabicPeriod" startAt="5"/>
            </a:pPr>
            <a:r>
              <a:rPr lang="nl-NL" dirty="0"/>
              <a:t>Psychofarmaca volgens de richtlijn toepassen tenzij er belangrijke redenen zijn om hiervan af te wijken.</a:t>
            </a:r>
          </a:p>
          <a:p>
            <a:pPr>
              <a:buFont typeface="+mj-lt"/>
              <a:buAutoNum type="arabicPeriod" startAt="5"/>
            </a:pPr>
            <a:r>
              <a:rPr lang="nl-NL" dirty="0"/>
              <a:t>Familie en mantelzorg betrekken bij de analyse en aanpak van het probleem.</a:t>
            </a:r>
          </a:p>
          <a:p>
            <a:pPr>
              <a:buFont typeface="+mj-lt"/>
              <a:buAutoNum type="arabicPeriod" startAt="5"/>
            </a:pPr>
            <a:r>
              <a:rPr lang="nl-NL" dirty="0"/>
              <a:t>Behandeling evalueren met extra aandacht voor het mogelijk staken van behandeling met psychofarmaca.</a:t>
            </a:r>
          </a:p>
          <a:p>
            <a:endParaRPr lang="nl-NL" dirty="0"/>
          </a:p>
        </p:txBody>
      </p:sp>
    </p:spTree>
    <p:extLst>
      <p:ext uri="{BB962C8B-B14F-4D97-AF65-F5344CB8AC3E}">
        <p14:creationId xmlns:p14="http://schemas.microsoft.com/office/powerpoint/2010/main" val="1656830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Probleemgedrag?</a:t>
            </a:r>
          </a:p>
        </p:txBody>
      </p:sp>
      <p:sp>
        <p:nvSpPr>
          <p:cNvPr id="3" name="Tijdelijke aanduiding voor inhoud 2"/>
          <p:cNvSpPr>
            <a:spLocks noGrp="1"/>
          </p:cNvSpPr>
          <p:nvPr>
            <p:ph idx="1"/>
          </p:nvPr>
        </p:nvSpPr>
        <p:spPr>
          <a:xfrm>
            <a:off x="665982" y="2420888"/>
            <a:ext cx="7524003" cy="1637709"/>
          </a:xfrm>
        </p:spPr>
        <p:txBody>
          <a:bodyPr/>
          <a:lstStyle/>
          <a:p>
            <a:r>
              <a:rPr lang="nl-NL" dirty="0"/>
              <a:t>Probleemgedrag noemen wij vanaf nu onbegrepen gedrag. </a:t>
            </a:r>
          </a:p>
          <a:p>
            <a:r>
              <a:rPr lang="nl-NL" dirty="0"/>
              <a:t>Wat vinden jullie hiervan?</a:t>
            </a:r>
          </a:p>
        </p:txBody>
      </p:sp>
      <p:pic>
        <p:nvPicPr>
          <p:cNvPr id="4" name="Afbeelding 3"/>
          <p:cNvPicPr>
            <a:picLocks noChangeAspect="1"/>
          </p:cNvPicPr>
          <p:nvPr/>
        </p:nvPicPr>
        <p:blipFill>
          <a:blip r:embed="rId2"/>
          <a:stretch>
            <a:fillRect/>
          </a:stretch>
        </p:blipFill>
        <p:spPr>
          <a:xfrm>
            <a:off x="4427984" y="4653136"/>
            <a:ext cx="4475769" cy="1842964"/>
          </a:xfrm>
          <a:prstGeom prst="rect">
            <a:avLst/>
          </a:prstGeom>
        </p:spPr>
      </p:pic>
    </p:spTree>
    <p:extLst>
      <p:ext uri="{BB962C8B-B14F-4D97-AF65-F5344CB8AC3E}">
        <p14:creationId xmlns:p14="http://schemas.microsoft.com/office/powerpoint/2010/main" val="419466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p:txBody>
          <a:bodyPr/>
          <a:lstStyle/>
          <a:p>
            <a:r>
              <a:rPr lang="nl-NL" altLang="nl-NL" sz="3600" dirty="0">
                <a:ea typeface="Calibri" panose="020F0502020204030204" pitchFamily="34" charset="0"/>
                <a:cs typeface="Calibri" panose="020F0502020204030204" pitchFamily="34" charset="0"/>
              </a:rPr>
              <a:t>Voorbeelden van onbegrepen gedrag</a:t>
            </a:r>
          </a:p>
        </p:txBody>
      </p:sp>
      <p:sp>
        <p:nvSpPr>
          <p:cNvPr id="3075" name="Tijdelijke aanduiding voor inhoud 2"/>
          <p:cNvSpPr>
            <a:spLocks noGrp="1"/>
          </p:cNvSpPr>
          <p:nvPr>
            <p:ph sz="half" idx="1"/>
          </p:nvPr>
        </p:nvSpPr>
        <p:spPr/>
        <p:txBody>
          <a:bodyPr>
            <a:normAutofit/>
          </a:bodyPr>
          <a:lstStyle/>
          <a:p>
            <a:r>
              <a:rPr lang="nl-NL" dirty="0"/>
              <a:t>Sociaal terugtrekken</a:t>
            </a:r>
          </a:p>
          <a:p>
            <a:r>
              <a:rPr lang="nl-NL" dirty="0"/>
              <a:t>Beschuldigen </a:t>
            </a:r>
          </a:p>
          <a:p>
            <a:r>
              <a:rPr lang="nl-NL" dirty="0"/>
              <a:t>Suïcidale gedachten</a:t>
            </a:r>
          </a:p>
          <a:p>
            <a:r>
              <a:rPr lang="nl-NL" dirty="0"/>
              <a:t>Prikkelbaarheid </a:t>
            </a:r>
          </a:p>
          <a:p>
            <a:r>
              <a:rPr lang="nl-NL" dirty="0"/>
              <a:t>Depressie</a:t>
            </a:r>
          </a:p>
          <a:p>
            <a:r>
              <a:rPr lang="nl-NL" dirty="0"/>
              <a:t>Wanen</a:t>
            </a:r>
          </a:p>
          <a:p>
            <a:r>
              <a:rPr lang="nl-NL" dirty="0"/>
              <a:t>Agressie</a:t>
            </a:r>
            <a:endParaRPr lang="nl-NL" altLang="nl-NL" dirty="0">
              <a:ea typeface="Calibri" panose="020F0502020204030204" pitchFamily="34" charset="0"/>
              <a:cs typeface="Calibri" panose="020F0502020204030204" pitchFamily="34" charset="0"/>
            </a:endParaRPr>
          </a:p>
          <a:p>
            <a:r>
              <a:rPr lang="nl-NL" dirty="0"/>
              <a:t>Agitatie</a:t>
            </a:r>
          </a:p>
          <a:p>
            <a:endParaRPr lang="nl-NL" altLang="nl-NL" dirty="0">
              <a:ea typeface="Calibri" panose="020F0502020204030204" pitchFamily="34" charset="0"/>
              <a:cs typeface="Calibri" panose="020F0502020204030204" pitchFamily="34" charset="0"/>
            </a:endParaRPr>
          </a:p>
        </p:txBody>
      </p:sp>
      <p:sp>
        <p:nvSpPr>
          <p:cNvPr id="2" name="Tijdelijke aanduiding voor inhoud 1"/>
          <p:cNvSpPr>
            <a:spLocks noGrp="1"/>
          </p:cNvSpPr>
          <p:nvPr>
            <p:ph sz="half" idx="2"/>
          </p:nvPr>
        </p:nvSpPr>
        <p:spPr/>
        <p:txBody>
          <a:bodyPr>
            <a:normAutofit/>
          </a:bodyPr>
          <a:lstStyle/>
          <a:p>
            <a:r>
              <a:rPr lang="nl-NL" dirty="0" err="1"/>
              <a:t>Paranoïdie</a:t>
            </a:r>
            <a:endParaRPr lang="nl-NL" dirty="0"/>
          </a:p>
          <a:p>
            <a:r>
              <a:rPr lang="nl-NL" dirty="0"/>
              <a:t>Sociale onaangepastheid </a:t>
            </a:r>
          </a:p>
          <a:p>
            <a:r>
              <a:rPr lang="nl-NL" dirty="0"/>
              <a:t>Dag/nachtritmeverstoring</a:t>
            </a:r>
          </a:p>
          <a:p>
            <a:r>
              <a:rPr lang="nl-NL" dirty="0"/>
              <a:t>Seksuele ontremming </a:t>
            </a:r>
          </a:p>
          <a:p>
            <a:r>
              <a:rPr lang="nl-NL" dirty="0"/>
              <a:t>Angst</a:t>
            </a:r>
          </a:p>
          <a:p>
            <a:r>
              <a:rPr lang="nl-NL" dirty="0"/>
              <a:t>Dwalen </a:t>
            </a:r>
          </a:p>
          <a:p>
            <a:r>
              <a:rPr lang="nl-NL" dirty="0"/>
              <a:t>Humeurveranderingen</a:t>
            </a:r>
          </a:p>
          <a:p>
            <a:r>
              <a:rPr lang="nl-NL" dirty="0"/>
              <a:t>Hallucinaties</a:t>
            </a:r>
          </a:p>
          <a:p>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nl-NL" altLang="nl-NL" sz="3600" dirty="0">
                <a:ea typeface="Calibri" panose="020F0502020204030204" pitchFamily="34" charset="0"/>
                <a:cs typeface="Calibri" panose="020F0502020204030204" pitchFamily="34" charset="0"/>
              </a:rPr>
              <a:t>Wat is onbegrepen gedrag?</a:t>
            </a:r>
            <a:endParaRPr lang="en-GB" altLang="nl-NL" sz="3600" dirty="0">
              <a:ea typeface="Calibri" panose="020F0502020204030204" pitchFamily="34" charset="0"/>
              <a:cs typeface="Calibri" panose="020F0502020204030204" pitchFamily="34" charset="0"/>
            </a:endParaRPr>
          </a:p>
        </p:txBody>
      </p:sp>
      <p:sp>
        <p:nvSpPr>
          <p:cNvPr id="4099" name="Rectangle 3"/>
          <p:cNvSpPr>
            <a:spLocks noGrp="1" noChangeArrowheads="1"/>
          </p:cNvSpPr>
          <p:nvPr>
            <p:ph idx="1"/>
          </p:nvPr>
        </p:nvSpPr>
        <p:spPr/>
        <p:txBody>
          <a:bodyPr/>
          <a:lstStyle/>
          <a:p>
            <a:pPr marL="0" indent="0" eaLnBrk="1" hangingPunct="1">
              <a:lnSpc>
                <a:spcPct val="90000"/>
              </a:lnSpc>
              <a:buFontTx/>
              <a:buNone/>
            </a:pPr>
            <a:r>
              <a:rPr lang="nl-NL" altLang="nl-NL" dirty="0">
                <a:ea typeface="Calibri" panose="020F0502020204030204" pitchFamily="34" charset="0"/>
                <a:cs typeface="Calibri" panose="020F0502020204030204" pitchFamily="34" charset="0"/>
              </a:rPr>
              <a:t>Gedrag of emoties van de persoon die door de persoon zelf en/of zijn omgeving als moeilijk hanteerbaar worden ervaren</a:t>
            </a:r>
          </a:p>
          <a:p>
            <a:pPr marL="0" indent="0" eaLnBrk="1" hangingPunct="1">
              <a:lnSpc>
                <a:spcPct val="90000"/>
              </a:lnSpc>
            </a:pPr>
            <a:endParaRPr lang="nl-NL" altLang="nl-NL" dirty="0"/>
          </a:p>
          <a:p>
            <a:pPr marL="0" indent="0" eaLnBrk="1" hangingPunct="1">
              <a:lnSpc>
                <a:spcPct val="90000"/>
              </a:lnSpc>
            </a:pPr>
            <a:endParaRPr lang="nl-NL" altLang="nl-NL" dirty="0"/>
          </a:p>
          <a:p>
            <a:pPr marL="0" indent="0" eaLnBrk="1" hangingPunct="1">
              <a:lnSpc>
                <a:spcPct val="90000"/>
              </a:lnSpc>
            </a:pPr>
            <a:endParaRPr lang="nl-NL" altLang="nl-NL" dirty="0"/>
          </a:p>
          <a:p>
            <a:pPr marL="0" indent="0" eaLnBrk="1" hangingPunct="1">
              <a:lnSpc>
                <a:spcPct val="90000"/>
              </a:lnSpc>
              <a:buFontTx/>
              <a:buNone/>
            </a:pPr>
            <a:r>
              <a:rPr lang="nl-NL" altLang="nl-NL" sz="2000" dirty="0">
                <a:ea typeface="Calibri" panose="020F0502020204030204" pitchFamily="34" charset="0"/>
                <a:cs typeface="Calibri" panose="020F0502020204030204" pitchFamily="34" charset="0"/>
              </a:rPr>
              <a:t>Bron: Richtlijn omgaan met gedragsproblemen bij dementie</a:t>
            </a:r>
            <a:endParaRPr lang="en-GB" altLang="nl-NL" sz="2000" dirty="0">
              <a:ea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a:t>Oorzaken onbegrepen gedrag</a:t>
            </a:r>
          </a:p>
        </p:txBody>
      </p:sp>
      <p:sp>
        <p:nvSpPr>
          <p:cNvPr id="3" name="Tijdelijke aanduiding voor inhoud 2"/>
          <p:cNvSpPr>
            <a:spLocks noGrp="1"/>
          </p:cNvSpPr>
          <p:nvPr>
            <p:ph idx="1"/>
          </p:nvPr>
        </p:nvSpPr>
        <p:spPr/>
        <p:txBody>
          <a:bodyPr/>
          <a:lstStyle/>
          <a:p>
            <a:pPr marL="0" indent="0">
              <a:buNone/>
            </a:pPr>
            <a:r>
              <a:rPr lang="nl-NL" dirty="0"/>
              <a:t>Oorzaken zijn te vinden op drie gebieden:</a:t>
            </a:r>
          </a:p>
          <a:p>
            <a:r>
              <a:rPr lang="nl-NL" dirty="0"/>
              <a:t>Biologisch</a:t>
            </a:r>
          </a:p>
          <a:p>
            <a:pPr lvl="1"/>
            <a:r>
              <a:rPr lang="nl-NL" dirty="0"/>
              <a:t>Bijvoorbeeld ziektes, afwijkingen, erfelijkheid</a:t>
            </a:r>
          </a:p>
          <a:p>
            <a:r>
              <a:rPr lang="nl-NL" dirty="0"/>
              <a:t>Psychologisch</a:t>
            </a:r>
          </a:p>
          <a:p>
            <a:pPr lvl="1"/>
            <a:r>
              <a:rPr lang="nl-NL" dirty="0"/>
              <a:t>Bijvoorbeeld karakter, psychische problemen</a:t>
            </a:r>
          </a:p>
          <a:p>
            <a:r>
              <a:rPr lang="nl-NL" dirty="0"/>
              <a:t>Sociale factoren</a:t>
            </a:r>
          </a:p>
          <a:p>
            <a:pPr lvl="1"/>
            <a:r>
              <a:rPr lang="nl-NL" dirty="0"/>
              <a:t>Bijvoorbeeld fysieke omgeving, sociale omgeving als dagbesteding of werk</a:t>
            </a:r>
          </a:p>
        </p:txBody>
      </p:sp>
    </p:spTree>
    <p:extLst>
      <p:ext uri="{BB962C8B-B14F-4D97-AF65-F5344CB8AC3E}">
        <p14:creationId xmlns:p14="http://schemas.microsoft.com/office/powerpoint/2010/main" val="2305434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nl-NL" altLang="nl-NL" sz="3600" dirty="0">
                <a:ea typeface="Calibri" panose="020F0502020204030204" pitchFamily="34" charset="0"/>
                <a:cs typeface="Calibri" panose="020F0502020204030204" pitchFamily="34" charset="0"/>
              </a:rPr>
              <a:t>Mogelijke oorzaken van onbegrepen gedrag</a:t>
            </a:r>
            <a:endParaRPr lang="en-GB" altLang="nl-NL" sz="3600" dirty="0">
              <a:ea typeface="Calibri" panose="020F0502020204030204" pitchFamily="34" charset="0"/>
              <a:cs typeface="Calibri" panose="020F0502020204030204" pitchFamily="34" charset="0"/>
            </a:endParaRPr>
          </a:p>
        </p:txBody>
      </p:sp>
      <p:sp>
        <p:nvSpPr>
          <p:cNvPr id="5123" name="Rectangle 3"/>
          <p:cNvSpPr>
            <a:spLocks noGrp="1" noChangeArrowheads="1"/>
          </p:cNvSpPr>
          <p:nvPr>
            <p:ph idx="1"/>
          </p:nvPr>
        </p:nvSpPr>
        <p:spPr/>
        <p:txBody>
          <a:bodyPr>
            <a:normAutofit fontScale="77500" lnSpcReduction="20000"/>
          </a:bodyPr>
          <a:lstStyle/>
          <a:p>
            <a:pPr eaLnBrk="1" hangingPunct="1">
              <a:buSzPct val="75000"/>
            </a:pPr>
            <a:r>
              <a:rPr lang="nl-NL" altLang="nl-NL" sz="2800" dirty="0"/>
              <a:t>Schade in de hersenen: psychiatrische symptomen</a:t>
            </a:r>
          </a:p>
          <a:p>
            <a:pPr eaLnBrk="1" hangingPunct="1">
              <a:buSzPct val="75000"/>
            </a:pPr>
            <a:r>
              <a:rPr lang="nl-NL" altLang="nl-NL" sz="2800" dirty="0"/>
              <a:t>Coping: hoe iemand omgaat met de ziekte</a:t>
            </a:r>
          </a:p>
          <a:p>
            <a:pPr eaLnBrk="1" hangingPunct="1">
              <a:buSzPct val="75000"/>
            </a:pPr>
            <a:r>
              <a:rPr lang="nl-NL" altLang="nl-NL" sz="2800" dirty="0"/>
              <a:t>Sociale omgeving: hoe anderen omgaan met de persoon</a:t>
            </a:r>
          </a:p>
          <a:p>
            <a:pPr eaLnBrk="1" hangingPunct="1">
              <a:buSzPct val="75000"/>
            </a:pPr>
            <a:r>
              <a:rPr lang="nl-NL" altLang="nl-NL" sz="2800" dirty="0"/>
              <a:t>Ruimtelijke omgeving: te veel of te weinig prikkels </a:t>
            </a:r>
          </a:p>
          <a:p>
            <a:pPr eaLnBrk="1" hangingPunct="1">
              <a:buSzPct val="75000"/>
            </a:pPr>
            <a:r>
              <a:rPr lang="nl-NL" altLang="nl-NL" sz="2800" dirty="0"/>
              <a:t>Onvervulde behoeften</a:t>
            </a:r>
          </a:p>
          <a:p>
            <a:pPr eaLnBrk="1" hangingPunct="1">
              <a:buSzPct val="75000"/>
            </a:pPr>
            <a:r>
              <a:rPr lang="nl-NL" altLang="nl-NL" sz="2800" dirty="0"/>
              <a:t>Niet onderkende lichamelijke ziekten (bijvoorbeeld blaasontsteking)</a:t>
            </a:r>
          </a:p>
          <a:p>
            <a:pPr eaLnBrk="1" hangingPunct="1"/>
            <a:endParaRPr lang="en-GB" altLang="nl-NL"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nl-NL" altLang="nl-NL" sz="3600">
                <a:ea typeface="Calibri" panose="020F0502020204030204" pitchFamily="34" charset="0"/>
                <a:cs typeface="Calibri" panose="020F0502020204030204" pitchFamily="34" charset="0"/>
              </a:rPr>
              <a:t> Stress en coping</a:t>
            </a:r>
            <a:endParaRPr lang="en-GB" altLang="nl-NL" sz="3600">
              <a:ea typeface="Calibri" panose="020F0502020204030204" pitchFamily="34" charset="0"/>
              <a:cs typeface="Calibri" panose="020F0502020204030204" pitchFamily="34" charset="0"/>
            </a:endParaRPr>
          </a:p>
        </p:txBody>
      </p:sp>
      <p:sp>
        <p:nvSpPr>
          <p:cNvPr id="6147" name="Rectangle 3"/>
          <p:cNvSpPr>
            <a:spLocks noGrp="1" noChangeArrowheads="1"/>
          </p:cNvSpPr>
          <p:nvPr>
            <p:ph idx="1"/>
          </p:nvPr>
        </p:nvSpPr>
        <p:spPr/>
        <p:txBody>
          <a:bodyPr/>
          <a:lstStyle/>
          <a:p>
            <a:pPr eaLnBrk="1" hangingPunct="1">
              <a:buSzPct val="75000"/>
            </a:pPr>
            <a:r>
              <a:rPr lang="nl-NL" altLang="nl-NL" sz="2800" dirty="0"/>
              <a:t>Gedragsproblemen zijn een manier om de stress die veroorzaakt wordt door een ziektebeeld te verminderen</a:t>
            </a:r>
          </a:p>
          <a:p>
            <a:pPr eaLnBrk="1" hangingPunct="1">
              <a:buSzPct val="75000"/>
            </a:pPr>
            <a:endParaRPr lang="nl-NL" altLang="nl-NL" sz="2800" dirty="0"/>
          </a:p>
          <a:p>
            <a:pPr eaLnBrk="1" hangingPunct="1">
              <a:buSzPct val="75000"/>
            </a:pPr>
            <a:r>
              <a:rPr lang="nl-NL" altLang="nl-NL" sz="2800" dirty="0"/>
              <a:t>Bijvoorbeeld je terugtrekken, geen initiatief meer nemen, anderen beschuldigen, negatief zijn over alles</a:t>
            </a:r>
            <a:endParaRPr lang="en-GB" altLang="nl-NL"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nl-NL" altLang="nl-NL" sz="3600"/>
              <a:t> Sociale omgeving</a:t>
            </a:r>
            <a:endParaRPr lang="en-GB" altLang="nl-NL" sz="3600"/>
          </a:p>
        </p:txBody>
      </p:sp>
      <p:sp>
        <p:nvSpPr>
          <p:cNvPr id="7171" name="Rectangle 3"/>
          <p:cNvSpPr>
            <a:spLocks noGrp="1" noChangeArrowheads="1"/>
          </p:cNvSpPr>
          <p:nvPr>
            <p:ph idx="1"/>
          </p:nvPr>
        </p:nvSpPr>
        <p:spPr/>
        <p:txBody>
          <a:bodyPr>
            <a:normAutofit fontScale="77500" lnSpcReduction="20000"/>
          </a:bodyPr>
          <a:lstStyle/>
          <a:p>
            <a:pPr eaLnBrk="1" hangingPunct="1">
              <a:lnSpc>
                <a:spcPct val="90000"/>
              </a:lnSpc>
              <a:buSzPct val="75000"/>
            </a:pPr>
            <a:r>
              <a:rPr lang="nl-NL" altLang="nl-NL" sz="2800" dirty="0"/>
              <a:t>Gedragsproblemen worden veroorzaakt door de manier waarop anderen met de persoon omgaan</a:t>
            </a:r>
          </a:p>
          <a:p>
            <a:pPr eaLnBrk="1" hangingPunct="1">
              <a:lnSpc>
                <a:spcPct val="90000"/>
              </a:lnSpc>
              <a:buSzPct val="75000"/>
            </a:pPr>
            <a:r>
              <a:rPr lang="nl-NL" altLang="nl-NL" sz="2800" dirty="0" err="1"/>
              <a:t>Persoonsondermijnende</a:t>
            </a:r>
            <a:r>
              <a:rPr lang="nl-NL" altLang="nl-NL" sz="2800" dirty="0"/>
              <a:t> omgangsstrategieën veroorzaken gedragsproblemen</a:t>
            </a:r>
          </a:p>
          <a:p>
            <a:pPr eaLnBrk="1" hangingPunct="1">
              <a:lnSpc>
                <a:spcPct val="90000"/>
              </a:lnSpc>
              <a:buSzPct val="75000"/>
            </a:pPr>
            <a:r>
              <a:rPr lang="nl-NL" altLang="nl-NL" sz="2800" dirty="0"/>
              <a:t>Bijvoorbeeld gevoelens ontkennen, iemand negeren, kleinerend toespreken, alles uit handen nemen</a:t>
            </a:r>
          </a:p>
          <a:p>
            <a:pPr eaLnBrk="1" hangingPunct="1">
              <a:lnSpc>
                <a:spcPct val="90000"/>
              </a:lnSpc>
              <a:buFontTx/>
              <a:buNone/>
            </a:pPr>
            <a:r>
              <a:rPr lang="nl-NL" altLang="nl-NL" sz="2800" dirty="0"/>
              <a:t>	</a:t>
            </a:r>
          </a:p>
          <a:p>
            <a:pPr eaLnBrk="1" hangingPunct="1">
              <a:lnSpc>
                <a:spcPct val="90000"/>
              </a:lnSpc>
              <a:buFontTx/>
              <a:buNone/>
            </a:pPr>
            <a:endParaRPr lang="nl-NL" altLang="nl-NL" sz="2000" dirty="0"/>
          </a:p>
          <a:p>
            <a:pPr eaLnBrk="1" hangingPunct="1">
              <a:lnSpc>
                <a:spcPct val="90000"/>
              </a:lnSpc>
              <a:buFontTx/>
              <a:buNone/>
            </a:pPr>
            <a:r>
              <a:rPr lang="nl-NL" altLang="nl-NL" sz="2000" dirty="0"/>
              <a:t>Bron: </a:t>
            </a:r>
            <a:r>
              <a:rPr lang="nl-NL" altLang="nl-NL" sz="2000" dirty="0" err="1"/>
              <a:t>Kitwood</a:t>
            </a:r>
            <a:r>
              <a:rPr lang="nl-NL" altLang="nl-NL" sz="2000" dirty="0"/>
              <a:t> T. Dementia </a:t>
            </a:r>
            <a:r>
              <a:rPr lang="nl-NL" altLang="nl-NL" sz="2000" dirty="0" err="1"/>
              <a:t>reconsidered</a:t>
            </a:r>
            <a:r>
              <a:rPr lang="nl-NL" altLang="nl-NL" sz="2000" dirty="0"/>
              <a:t>: </a:t>
            </a:r>
            <a:r>
              <a:rPr lang="nl-NL" altLang="nl-NL" sz="2000" dirty="0" err="1"/>
              <a:t>the</a:t>
            </a:r>
            <a:r>
              <a:rPr lang="nl-NL" altLang="nl-NL" sz="2000" dirty="0"/>
              <a:t> person </a:t>
            </a:r>
            <a:r>
              <a:rPr lang="nl-NL" altLang="nl-NL" sz="2000" dirty="0" err="1"/>
              <a:t>comes</a:t>
            </a:r>
            <a:r>
              <a:rPr lang="nl-NL" altLang="nl-NL" sz="2000" dirty="0"/>
              <a:t> first. </a:t>
            </a:r>
            <a:r>
              <a:rPr lang="nl-NL" altLang="nl-NL" sz="2000" dirty="0" err="1"/>
              <a:t>Buckingham</a:t>
            </a:r>
            <a:r>
              <a:rPr lang="nl-NL" altLang="nl-NL" sz="2000" dirty="0"/>
              <a:t>: Open University Press, 1997</a:t>
            </a:r>
            <a:r>
              <a:rPr lang="nl-NL" altLang="nl-NL" sz="2400" dirty="0"/>
              <a:t>. </a:t>
            </a:r>
          </a:p>
          <a:p>
            <a:pPr eaLnBrk="1" hangingPunct="1">
              <a:lnSpc>
                <a:spcPct val="90000"/>
              </a:lnSpc>
              <a:buFontTx/>
              <a:buNone/>
            </a:pPr>
            <a:endParaRPr lang="en-GB" altLang="nl-NL"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nl-NL" altLang="nl-NL" sz="3600"/>
              <a:t>Ruimtelijke omgeving</a:t>
            </a:r>
            <a:endParaRPr lang="en-GB" altLang="nl-NL" sz="3600"/>
          </a:p>
        </p:txBody>
      </p:sp>
      <p:sp>
        <p:nvSpPr>
          <p:cNvPr id="8195" name="Rectangle 3"/>
          <p:cNvSpPr>
            <a:spLocks noGrp="1" noChangeArrowheads="1"/>
          </p:cNvSpPr>
          <p:nvPr>
            <p:ph idx="1"/>
          </p:nvPr>
        </p:nvSpPr>
        <p:spPr/>
        <p:txBody>
          <a:bodyPr>
            <a:normAutofit fontScale="85000" lnSpcReduction="20000"/>
          </a:bodyPr>
          <a:lstStyle/>
          <a:p>
            <a:pPr marL="0" indent="14288" eaLnBrk="1" hangingPunct="1">
              <a:lnSpc>
                <a:spcPct val="90000"/>
              </a:lnSpc>
              <a:buFontTx/>
              <a:buNone/>
              <a:defRPr/>
            </a:pPr>
            <a:r>
              <a:rPr lang="nl-NL" sz="2400" dirty="0"/>
              <a:t>Gedragsproblemen als gevolg van te veel of te weinig prikkels in  de omgeving:</a:t>
            </a:r>
          </a:p>
          <a:p>
            <a:pPr eaLnBrk="1" hangingPunct="1">
              <a:lnSpc>
                <a:spcPct val="90000"/>
              </a:lnSpc>
              <a:buFontTx/>
              <a:buNone/>
              <a:defRPr/>
            </a:pPr>
            <a:endParaRPr lang="nl-NL" sz="2400" dirty="0"/>
          </a:p>
          <a:p>
            <a:pPr eaLnBrk="1" hangingPunct="1">
              <a:lnSpc>
                <a:spcPct val="90000"/>
              </a:lnSpc>
              <a:buSzPct val="75000"/>
              <a:defRPr/>
            </a:pPr>
            <a:r>
              <a:rPr lang="nl-NL" sz="2400" dirty="0"/>
              <a:t>Te veel prikkels: geluid, mensen, drukke inrichting, te veel op tafel, onoverzichtelijk maken onrustig en angstig</a:t>
            </a:r>
          </a:p>
          <a:p>
            <a:pPr eaLnBrk="1" hangingPunct="1">
              <a:lnSpc>
                <a:spcPct val="90000"/>
              </a:lnSpc>
              <a:buSzPct val="75000"/>
              <a:defRPr/>
            </a:pPr>
            <a:endParaRPr lang="nl-NL" sz="2400" dirty="0"/>
          </a:p>
          <a:p>
            <a:pPr eaLnBrk="1" hangingPunct="1">
              <a:lnSpc>
                <a:spcPct val="90000"/>
              </a:lnSpc>
              <a:buSzPct val="75000"/>
              <a:defRPr/>
            </a:pPr>
            <a:r>
              <a:rPr lang="nl-NL" sz="2400" dirty="0"/>
              <a:t>Te weinig prikkels: geen activiteiten, ziekenhuisachtige omgeving maken apathisch</a:t>
            </a:r>
          </a:p>
          <a:p>
            <a:pPr eaLnBrk="1" hangingPunct="1">
              <a:lnSpc>
                <a:spcPct val="90000"/>
              </a:lnSpc>
              <a:defRPr/>
            </a:pPr>
            <a:endParaRPr lang="nl-NL" sz="2400" dirty="0"/>
          </a:p>
          <a:p>
            <a:pPr eaLnBrk="1" hangingPunct="1">
              <a:lnSpc>
                <a:spcPct val="90000"/>
              </a:lnSpc>
              <a:buFontTx/>
              <a:buNone/>
              <a:defRPr/>
            </a:pPr>
            <a:endParaRPr lang="nl-NL" sz="1800" dirty="0"/>
          </a:p>
          <a:p>
            <a:pPr eaLnBrk="1" hangingPunct="1">
              <a:lnSpc>
                <a:spcPct val="90000"/>
              </a:lnSpc>
              <a:buFontTx/>
              <a:buNone/>
              <a:defRPr/>
            </a:pPr>
            <a:endParaRPr lang="nl-NL" sz="1800" dirty="0"/>
          </a:p>
          <a:p>
            <a:pPr eaLnBrk="1" hangingPunct="1">
              <a:lnSpc>
                <a:spcPct val="90000"/>
              </a:lnSpc>
              <a:buFontTx/>
              <a:buNone/>
              <a:defRPr/>
            </a:pPr>
            <a:r>
              <a:rPr lang="nl-NL" sz="1800" dirty="0"/>
              <a:t>Bron: </a:t>
            </a:r>
            <a:r>
              <a:rPr lang="nl-NL" sz="1800" dirty="0" err="1"/>
              <a:t>Progressively</a:t>
            </a:r>
            <a:r>
              <a:rPr lang="nl-NL" sz="1800" dirty="0"/>
              <a:t> </a:t>
            </a:r>
            <a:r>
              <a:rPr lang="nl-NL" sz="1800" dirty="0" err="1"/>
              <a:t>Lowered</a:t>
            </a:r>
            <a:r>
              <a:rPr lang="nl-NL" sz="1800" dirty="0"/>
              <a:t> Stress </a:t>
            </a:r>
            <a:r>
              <a:rPr lang="nl-NL" sz="1800" dirty="0" err="1"/>
              <a:t>Treshold</a:t>
            </a:r>
            <a:r>
              <a:rPr lang="nl-NL" sz="1800" dirty="0"/>
              <a:t> Model, Hall, 1994</a:t>
            </a:r>
            <a:endParaRPr lang="en-GB" sz="1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eerbaar">
  <a:themeElements>
    <a:clrScheme name="Citeerbaar">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Citeerbaar">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eerbaar">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TM03457503[[fn=Quotable]]</Template>
  <TotalTime>1121</TotalTime>
  <Words>616</Words>
  <Application>Microsoft Office PowerPoint</Application>
  <PresentationFormat>Diavoorstelling (4:3)</PresentationFormat>
  <Paragraphs>104</Paragraphs>
  <Slides>14</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14</vt:i4>
      </vt:variant>
    </vt:vector>
  </HeadingPairs>
  <TitlesOfParts>
    <vt:vector size="20" baseType="lpstr">
      <vt:lpstr>Arial</vt:lpstr>
      <vt:lpstr>Calibri</vt:lpstr>
      <vt:lpstr>Century Gothic</vt:lpstr>
      <vt:lpstr>Verdana</vt:lpstr>
      <vt:lpstr>Wingdings 2</vt:lpstr>
      <vt:lpstr>Citeerbaar</vt:lpstr>
      <vt:lpstr>  Omgaan met onbegrepen gedrag</vt:lpstr>
      <vt:lpstr>Probleemgedrag?</vt:lpstr>
      <vt:lpstr>Voorbeelden van onbegrepen gedrag</vt:lpstr>
      <vt:lpstr>Wat is onbegrepen gedrag?</vt:lpstr>
      <vt:lpstr>Oorzaken onbegrepen gedrag</vt:lpstr>
      <vt:lpstr>Mogelijke oorzaken van onbegrepen gedrag</vt:lpstr>
      <vt:lpstr> Stress en coping</vt:lpstr>
      <vt:lpstr> Sociale omgeving</vt:lpstr>
      <vt:lpstr>Ruimtelijke omgeving</vt:lpstr>
      <vt:lpstr>Omgevingsoorzaken van agitatie</vt:lpstr>
      <vt:lpstr>Onvervulde behoeften</vt:lpstr>
      <vt:lpstr>8 kernelementen</vt:lpstr>
      <vt:lpstr>8 kernelementen</vt:lpstr>
      <vt:lpstr>8 kernelementen</vt:lpstr>
    </vt:vector>
  </TitlesOfParts>
  <Company>Hogeschool Rotterdam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IerKL</dc:creator>
  <cp:lastModifiedBy>Lianne Beverdam</cp:lastModifiedBy>
  <cp:revision>52</cp:revision>
  <dcterms:created xsi:type="dcterms:W3CDTF">2009-01-19T13:47:06Z</dcterms:created>
  <dcterms:modified xsi:type="dcterms:W3CDTF">2023-07-14T10:04:48Z</dcterms:modified>
</cp:coreProperties>
</file>